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932" r:id="rId1"/>
  </p:sldMasterIdLst>
  <p:notesMasterIdLst>
    <p:notesMasterId r:id="rId4"/>
  </p:notesMasterIdLst>
  <p:sldIdLst>
    <p:sldId id="1303" r:id="rId2"/>
    <p:sldId id="1304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een Burns" initials="C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CCFF"/>
    <a:srgbClr val="FFFF99"/>
    <a:srgbClr val="3399FF"/>
    <a:srgbClr val="FF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94" autoAdjust="0"/>
    <p:restoredTop sz="86343" autoAdjust="0"/>
  </p:normalViewPr>
  <p:slideViewPr>
    <p:cSldViewPr>
      <p:cViewPr>
        <p:scale>
          <a:sx n="83" d="100"/>
          <a:sy n="83" d="100"/>
        </p:scale>
        <p:origin x="-1140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656"/>
    </p:cViewPr>
  </p:sorterViewPr>
  <p:notesViewPr>
    <p:cSldViewPr>
      <p:cViewPr varScale="1">
        <p:scale>
          <a:sx n="73" d="100"/>
          <a:sy n="73" d="100"/>
        </p:scale>
        <p:origin x="228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6/26/2022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0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5BA81-18B5-409C-972A-499C33F7C22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209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1F993-5921-4DF7-941B-BE054E85D0C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6745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20972-8987-438C-BB79-0626E919FDB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784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CEC37-1B99-40C0-92B3-F8566050A11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694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A0F95-B323-4B43-9861-3BB3AACA831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858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B19C0-513D-41F5-A902-733595B5050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339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6274C-E2C6-4F0D-B28C-47289E43308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113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6E19A-90CA-4BD2-A86D-533A5C2408F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415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CC536-647D-4B29-A780-33C041ECC19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813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35564-583B-4FB6-93AE-3E1F35777E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092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11F0-2F59-483E-BCDF-114EB9D13A9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678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CD97D0-0B8B-4582-A1F2-8140C4A208E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594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33" r:id="rId1"/>
    <p:sldLayoutId id="2147485934" r:id="rId2"/>
    <p:sldLayoutId id="2147485935" r:id="rId3"/>
    <p:sldLayoutId id="2147485936" r:id="rId4"/>
    <p:sldLayoutId id="2147485937" r:id="rId5"/>
    <p:sldLayoutId id="2147485938" r:id="rId6"/>
    <p:sldLayoutId id="2147485939" r:id="rId7"/>
    <p:sldLayoutId id="2147485940" r:id="rId8"/>
    <p:sldLayoutId id="2147485941" r:id="rId9"/>
    <p:sldLayoutId id="2147485942" r:id="rId10"/>
    <p:sldLayoutId id="214748594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3075" name="Picture 3" descr="Slide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43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4099" name="Picture 3" descr="Slide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8849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2006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390</cp:revision>
  <cp:lastPrinted>1601-01-01T00:00:00Z</cp:lastPrinted>
  <dcterms:created xsi:type="dcterms:W3CDTF">1601-01-01T00:00:00Z</dcterms:created>
  <dcterms:modified xsi:type="dcterms:W3CDTF">2022-06-26T15:21:44Z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